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hX5VhSbtnyckv8V7yea+sBw+8o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2"/>
  </p:normalViewPr>
  <p:slideViewPr>
    <p:cSldViewPr snapToGrid="0" snapToObjects="1">
      <p:cViewPr varScale="1">
        <p:scale>
          <a:sx n="90" d="100"/>
          <a:sy n="90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221e532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221e532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221e5325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221e5325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221e5325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221e5325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e221e5325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e221e5325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221e5325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221e5325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221e5325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221e5325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221e5325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221e5325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3739204" y="3021281"/>
            <a:ext cx="4513217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sz="4800" b="1">
                <a:solidFill>
                  <a:schemeClr val="lt1"/>
                </a:solidFill>
              </a:rPr>
              <a:t>Airbnb Visualization </a:t>
            </a:r>
            <a:br>
              <a:rPr lang="en-US" sz="4800" b="1">
                <a:solidFill>
                  <a:schemeClr val="lt1"/>
                </a:solidFill>
              </a:rPr>
            </a:br>
            <a:r>
              <a:rPr lang="en-US" sz="4800" b="1">
                <a:solidFill>
                  <a:schemeClr val="lt1"/>
                </a:solidFill>
              </a:rPr>
              <a:t>Project</a:t>
            </a:r>
            <a:endParaRPr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4635249" y="5360275"/>
            <a:ext cx="3037115" cy="1459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7500" lnSpcReduction="2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 b="1">
                <a:solidFill>
                  <a:srgbClr val="FF0000"/>
                </a:solidFill>
              </a:rPr>
              <a:t>By: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 b="1">
                <a:solidFill>
                  <a:srgbClr val="FF0000"/>
                </a:solidFill>
              </a:rPr>
              <a:t>Leila Zintsem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 b="1">
                <a:solidFill>
                  <a:srgbClr val="FF0000"/>
                </a:solidFill>
              </a:rPr>
              <a:t>Anna Chee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 b="1">
                <a:solidFill>
                  <a:srgbClr val="FF0000"/>
                </a:solidFill>
              </a:rPr>
              <a:t>Dan Waehmer</a:t>
            </a:r>
            <a:endParaRPr b="1">
              <a:solidFill>
                <a:srgbClr val="FF0000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 b="1">
                <a:solidFill>
                  <a:srgbClr val="FF0000"/>
                </a:solidFill>
              </a:rPr>
              <a:t>Peter Sparks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221e53256_0_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91" name="Google Shape;91;ge221e53256_0_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221e53256_0_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Data Sources</a:t>
            </a:r>
            <a:endParaRPr b="1"/>
          </a:p>
        </p:txBody>
      </p:sp>
      <p:pic>
        <p:nvPicPr>
          <p:cNvPr id="97" name="Google Shape;97;ge221e53256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1288" y="1802775"/>
            <a:ext cx="3763625" cy="168885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e221e53256_0_5"/>
          <p:cNvSpPr txBox="1"/>
          <p:nvPr/>
        </p:nvSpPr>
        <p:spPr>
          <a:xfrm>
            <a:off x="3950075" y="3315650"/>
            <a:ext cx="21663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latin typeface="Calibri"/>
                <a:ea typeface="Calibri"/>
                <a:cs typeface="Calibri"/>
                <a:sym typeface="Calibri"/>
              </a:rPr>
              <a:t>Chicago</a:t>
            </a:r>
            <a:endParaRPr sz="21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latin typeface="Calibri"/>
                <a:ea typeface="Calibri"/>
                <a:cs typeface="Calibri"/>
                <a:sym typeface="Calibri"/>
              </a:rPr>
              <a:t>New York City</a:t>
            </a:r>
            <a:endParaRPr sz="21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latin typeface="Calibri"/>
                <a:ea typeface="Calibri"/>
                <a:cs typeface="Calibri"/>
                <a:sym typeface="Calibri"/>
              </a:rPr>
              <a:t>Seattle</a:t>
            </a:r>
            <a:endParaRPr sz="21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ge221e53256_0_5"/>
          <p:cNvSpPr/>
          <p:nvPr/>
        </p:nvSpPr>
        <p:spPr>
          <a:xfrm>
            <a:off x="7302900" y="2034125"/>
            <a:ext cx="1971600" cy="3208800"/>
          </a:xfrm>
          <a:prstGeom prst="wedgeRectCallout">
            <a:avLst>
              <a:gd name="adj1" fmla="val -101447"/>
              <a:gd name="adj2" fmla="val 1126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Latitude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Longitude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Neighborhood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Price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Minimum Nights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Room Type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e221e53256_0_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Plots</a:t>
            </a:r>
            <a:endParaRPr b="1"/>
          </a:p>
        </p:txBody>
      </p:sp>
      <p:sp>
        <p:nvSpPr>
          <p:cNvPr id="105" name="Google Shape;105;ge221e53256_0_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221e53256_0_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Pin Visualization</a:t>
            </a:r>
            <a:endParaRPr b="1"/>
          </a:p>
        </p:txBody>
      </p:sp>
      <p:sp>
        <p:nvSpPr>
          <p:cNvPr id="111" name="Google Shape;111;ge221e53256_0_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ge221e53256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8650" y="1542275"/>
            <a:ext cx="4090826" cy="235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e221e53256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8350" y="3725563"/>
            <a:ext cx="2869975" cy="230265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e221e53256_0_20"/>
          <p:cNvSpPr txBox="1">
            <a:spLocks noGrp="1"/>
          </p:cNvSpPr>
          <p:nvPr>
            <p:ph type="title"/>
          </p:nvPr>
        </p:nvSpPr>
        <p:spPr>
          <a:xfrm>
            <a:off x="578250" y="21657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Heatmap Visualization</a:t>
            </a:r>
            <a:endParaRPr b="1"/>
          </a:p>
        </p:txBody>
      </p:sp>
      <p:pic>
        <p:nvPicPr>
          <p:cNvPr id="119" name="Google Shape;119;ge221e53256_0_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401" y="1767725"/>
            <a:ext cx="4462326" cy="311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e221e53256_0_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01076" y="3155700"/>
            <a:ext cx="3110599" cy="327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e221e53256_0_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883350" y="3585100"/>
            <a:ext cx="2576250" cy="2905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e221e53256_0_20"/>
          <p:cNvSpPr txBox="1"/>
          <p:nvPr/>
        </p:nvSpPr>
        <p:spPr>
          <a:xfrm>
            <a:off x="9503063" y="1767725"/>
            <a:ext cx="133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CHICAGO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e221e53256_0_20"/>
          <p:cNvSpPr txBox="1"/>
          <p:nvPr/>
        </p:nvSpPr>
        <p:spPr>
          <a:xfrm>
            <a:off x="10018401" y="6028225"/>
            <a:ext cx="144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NEW YORK CITY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e221e53256_0_20"/>
          <p:cNvSpPr txBox="1"/>
          <p:nvPr/>
        </p:nvSpPr>
        <p:spPr>
          <a:xfrm>
            <a:off x="6330813" y="5524525"/>
            <a:ext cx="144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SEATTLE</a:t>
            </a:r>
            <a:endParaRPr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e221e53256_0_20"/>
          <p:cNvSpPr/>
          <p:nvPr/>
        </p:nvSpPr>
        <p:spPr>
          <a:xfrm>
            <a:off x="5562400" y="2342275"/>
            <a:ext cx="1158600" cy="564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34343"/>
          </a:solidFill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e221e53256_0_20"/>
          <p:cNvSpPr txBox="1"/>
          <p:nvPr/>
        </p:nvSpPr>
        <p:spPr>
          <a:xfrm>
            <a:off x="656200" y="1213150"/>
            <a:ext cx="713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Helps visualize volume of AirBnB listings by location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221e53256_0_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Grid Visualization</a:t>
            </a:r>
            <a:endParaRPr lang="en-US"/>
          </a:p>
        </p:txBody>
      </p:sp>
      <p:sp>
        <p:nvSpPr>
          <p:cNvPr id="132" name="Google Shape;132;ge221e53256_0_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indent="-457200" algn="l" rtl="0"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Helps visualize price by 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neighborhood</a:t>
            </a:r>
          </a:p>
          <a:p>
            <a:pPr indent="-457200"/>
            <a:r>
              <a:rPr lang="en-US" dirty="0"/>
              <a:t>Required extra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2A7935-AA19-9144-8B2B-86D2743BC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217" y="1808596"/>
            <a:ext cx="5614583" cy="436822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221e53256_0_30"/>
          <p:cNvSpPr txBox="1"/>
          <p:nvPr/>
        </p:nvSpPr>
        <p:spPr>
          <a:xfrm>
            <a:off x="4488300" y="2951850"/>
            <a:ext cx="33678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LIVE DEMO</a:t>
            </a:r>
            <a:endParaRPr sz="50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</Words>
  <Application>Microsoft Macintosh PowerPoint</Application>
  <PresentationFormat>Widescreen</PresentationFormat>
  <Paragraphs>37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Airbnb Visualization  Project</vt:lpstr>
      <vt:lpstr>Background</vt:lpstr>
      <vt:lpstr>Data Sources</vt:lpstr>
      <vt:lpstr>Plots</vt:lpstr>
      <vt:lpstr>Pin Visualization</vt:lpstr>
      <vt:lpstr>Heatmap Visualization</vt:lpstr>
      <vt:lpstr>Grid Visualization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Airbnb Visualization  Project</dc:title>
  <dc:creator>leila Zintsem a moute</dc:creator>
  <cp:lastModifiedBy>Reid Wellensiek</cp:lastModifiedBy>
  <cp:revision>1</cp:revision>
  <dcterms:created xsi:type="dcterms:W3CDTF">2021-06-25T01:41:09Z</dcterms:created>
  <dcterms:modified xsi:type="dcterms:W3CDTF">2021-06-25T21:02:11Z</dcterms:modified>
</cp:coreProperties>
</file>

<file path=docProps/thumbnail.jpeg>
</file>